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7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iuyvpw3nstrmvwlophi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959197">
            <a:off x="-158754" y="1718181"/>
            <a:ext cx="7772400" cy="1199704"/>
          </a:xfrm>
        </p:spPr>
        <p:txBody>
          <a:bodyPr/>
          <a:lstStyle/>
          <a:p>
            <a:pPr algn="ctr"/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متوازي مختلف الارتفاع</a:t>
            </a:r>
            <a:endParaRPr lang="en-US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يتكون الجهاز من قضيبين خشبيين متوازيين ، احدهما يرتفع بين (240-230سم) عن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الارض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،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والاخر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يرتفع (150-155سم) ويحق للاعبة رفع البارع المرتفع (10سم) من البار الواطئ (5سم) سويا ، وتدور اللاعبة حول احد القضيبيين في كل مرة مع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اداء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بعض المناورات التي تتطلب رشاقة ومرونة عالية ، وجهاز المتوازي المختلف الارتفاع يقابل جهاز العقلة للرجال ولكنه يعتبر المقابل لجهاز المتوازي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ايضا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3600" dirty="0" smtClean="0"/>
              <a:t>المواصفات </a:t>
            </a:r>
            <a:r>
              <a:rPr lang="ar-IQ" sz="3600" dirty="0" smtClean="0"/>
              <a:t>القانونية لجهاز المتوازي مختلف الارتفاع </a:t>
            </a:r>
            <a:endParaRPr lang="ar-IQ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5429288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ومتطلبات الجهاز كالتالي حركات الطيران – حركات اللف – حركات قرب البار – حركات الانتقال من البار العلوي للبار المنخفض – حركات النقل من البار المنخفض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البار السفلى – حركة صعود – حركة هبوط وتنتقل اللاعبة بسرعة من قضيب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اخر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في محاولة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للابقاء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على حركة مستمرة ولا يوجد زمن محدد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للاداء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في هذا الجهاز ،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انما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تحدد بعد الحركات التي تقل عن سبعة حركات ، وهو يحتاج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قوة عضلية وتنسيق عصبي من الفتاة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IQ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هناك حركات </a:t>
            </a:r>
            <a:r>
              <a:rPr lang="ar-IQ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اساسية</a:t>
            </a:r>
            <a:r>
              <a:rPr lang="ar-IQ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يتم تعليمها للمبتدئ قبل تعليم المهارات </a:t>
            </a:r>
            <a:r>
              <a:rPr lang="ar-IQ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الاساسية</a:t>
            </a:r>
            <a:r>
              <a:rPr lang="ar-IQ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منها طريقة القبضة (مسك البار) والتعلق والمرجحة كل هذه الحركات تؤدي </a:t>
            </a:r>
            <a:r>
              <a:rPr lang="ar-IQ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الى</a:t>
            </a:r>
            <a:r>
              <a:rPr lang="ar-IQ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تدريب المبتدئ وتكيفه مع الجهاز من ناحية الاحتكاك والتغلب على الخوف ، وهذه العملية تسهل طريقة التعليم والتدريب على الجهاز وبما </a:t>
            </a:r>
            <a:r>
              <a:rPr lang="ar-IQ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ان</a:t>
            </a:r>
            <a:r>
              <a:rPr lang="ar-IQ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جهاز المتوازي يحتوي على بارين في مجال التعليم </a:t>
            </a:r>
            <a:r>
              <a:rPr lang="ar-IQ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اذن</a:t>
            </a:r>
            <a:r>
              <a:rPr lang="ar-IQ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معظم المهارات التي تؤدى في بداية الجهاز كالصعود تؤدى </a:t>
            </a:r>
            <a:r>
              <a:rPr lang="ar-IQ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ايضا</a:t>
            </a:r>
            <a:r>
              <a:rPr lang="ar-IQ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في التنقل بين البارين وفي الهبوط . </a:t>
            </a:r>
            <a:endParaRPr lang="en-US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tx2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IQ" dirty="0" smtClean="0"/>
              <a:t>مهارات </a:t>
            </a:r>
            <a:r>
              <a:rPr lang="ar-IQ" dirty="0" err="1" smtClean="0"/>
              <a:t>الاساسية</a:t>
            </a:r>
            <a:r>
              <a:rPr lang="ar-IQ" dirty="0" smtClean="0"/>
              <a:t> لجهاز المتوازي مختلف الارتفاع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" name="Picture 2" descr="F:\Desigual-Ba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parallele334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iuyvpw3nstrmvwlophi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wag_u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239</Words>
  <Application>Microsoft Office PowerPoint</Application>
  <PresentationFormat>عرض على الشاشة (3:4)‏</PresentationFormat>
  <Paragraphs>7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ملتقى</vt:lpstr>
      <vt:lpstr>الشريحة 1</vt:lpstr>
      <vt:lpstr>المواصفات القانونية لجهاز المتوازي مختلف الارتفاع </vt:lpstr>
      <vt:lpstr>الشريحة 3</vt:lpstr>
      <vt:lpstr> مهارات الاساسية لجهاز المتوازي مختلف الارتفاع </vt:lpstr>
      <vt:lpstr> صور توضيحيه للمهارة </vt:lpstr>
      <vt:lpstr>الشريحة 6</vt:lpstr>
      <vt:lpstr>الشريحة 7</vt:lpstr>
      <vt:lpstr>الشريحة 8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9</cp:revision>
  <dcterms:created xsi:type="dcterms:W3CDTF">2018-12-09T13:12:45Z</dcterms:created>
  <dcterms:modified xsi:type="dcterms:W3CDTF">2018-12-16T20:21:51Z</dcterms:modified>
</cp:coreProperties>
</file>